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0B01EEBA-C7F0-AF45-92F5-2509599404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2662" y="1767605"/>
            <a:ext cx="10658475" cy="400137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8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849895C-663C-B64F-BE04-8234089A0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411" y="469762"/>
            <a:ext cx="9182100" cy="38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>
                <a:solidFill>
                  <a:srgbClr val="2E5A71"/>
                </a:solidFill>
              </a:defRPr>
            </a:lvl1pPr>
          </a:lstStyle>
          <a:p>
            <a:pPr lvl="0"/>
            <a:r>
              <a:rPr lang="en-GB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70598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568B-4DA4-7F6B-EBC1-F1868EB78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EB88F-3D39-AEBD-34B7-70E7AD7EC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3CE78-F59F-1D77-68AF-C7B50FACC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6DDF-A26E-449D-BAA3-770F9F3F18D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6ABC2-16B1-19E1-4E8E-0FC16FD6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8AA3B-5BFC-A39B-75C6-BBA4FB23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A7D8-4571-42B5-9640-D60C0A8AF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6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8">
            <a:extLst>
              <a:ext uri="{FF2B5EF4-FFF2-40B4-BE49-F238E27FC236}">
                <a16:creationId xmlns:a16="http://schemas.microsoft.com/office/drawing/2014/main" id="{129CC34C-DEC8-9440-B915-6221F6DCC7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2662" y="1767605"/>
            <a:ext cx="10658475" cy="400137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8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B4DE3D3E-57AE-004B-8429-A2DEF6E706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411" y="469762"/>
            <a:ext cx="9182100" cy="38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>
                <a:solidFill>
                  <a:srgbClr val="2E5A71"/>
                </a:solidFill>
              </a:defRPr>
            </a:lvl1pPr>
          </a:lstStyle>
          <a:p>
            <a:pPr lvl="0"/>
            <a:r>
              <a:rPr lang="en-GB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8079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5">
            <a:extLst>
              <a:ext uri="{FF2B5EF4-FFF2-40B4-BE49-F238E27FC236}">
                <a16:creationId xmlns:a16="http://schemas.microsoft.com/office/drawing/2014/main" id="{A145C8B5-26AA-8A46-AC29-1E71C3FF40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90853" y="1743631"/>
            <a:ext cx="3550285" cy="402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459CDD6C-1ACF-EB47-8323-4A48F10021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2662" y="1767605"/>
            <a:ext cx="6877051" cy="400137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8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1C01996-583F-2A43-BF18-16B2830E76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411" y="469762"/>
            <a:ext cx="9182100" cy="38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>
                <a:solidFill>
                  <a:srgbClr val="2E5A71"/>
                </a:solidFill>
              </a:defRPr>
            </a:lvl1pPr>
          </a:lstStyle>
          <a:p>
            <a:pPr lvl="0"/>
            <a:r>
              <a:rPr lang="en-GB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0668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B0C9A3DC-C3F8-154B-A7E6-00AA7EC01ED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82663" y="1743631"/>
            <a:ext cx="10658475" cy="402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0FFABCA8-2523-4142-B0B5-AEE056F48A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411" y="469762"/>
            <a:ext cx="9182100" cy="38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>
                <a:solidFill>
                  <a:srgbClr val="2E5A71"/>
                </a:solidFill>
              </a:defRPr>
            </a:lvl1pPr>
          </a:lstStyle>
          <a:p>
            <a:pPr lvl="0"/>
            <a:r>
              <a:rPr lang="en-GB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80928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5">
            <a:extLst>
              <a:ext uri="{FF2B5EF4-FFF2-40B4-BE49-F238E27FC236}">
                <a16:creationId xmlns:a16="http://schemas.microsoft.com/office/drawing/2014/main" id="{A145C8B5-26AA-8A46-AC29-1E71C3FF40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82664" y="1743631"/>
            <a:ext cx="5005386" cy="402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18">
            <a:extLst>
              <a:ext uri="{FF2B5EF4-FFF2-40B4-BE49-F238E27FC236}">
                <a16:creationId xmlns:a16="http://schemas.microsoft.com/office/drawing/2014/main" id="{59B300B0-E0E6-5E4A-89EA-1E94EE0BC0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03952" y="1767605"/>
            <a:ext cx="5437185" cy="400137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8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9220CCAB-68BA-6347-BE6C-89B153C602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411" y="469762"/>
            <a:ext cx="9182100" cy="38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>
                <a:solidFill>
                  <a:srgbClr val="2E5A71"/>
                </a:solidFill>
              </a:defRPr>
            </a:lvl1pPr>
          </a:lstStyle>
          <a:p>
            <a:pPr lvl="0"/>
            <a:r>
              <a:rPr lang="en-GB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79384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1D23B595-95B4-9046-B2ED-34D358937D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82664" y="1743631"/>
            <a:ext cx="6877050" cy="402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Picture Placeholder 15">
            <a:extLst>
              <a:ext uri="{FF2B5EF4-FFF2-40B4-BE49-F238E27FC236}">
                <a16:creationId xmlns:a16="http://schemas.microsoft.com/office/drawing/2014/main" id="{6BB29099-5388-F54C-B664-C11EFCB487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99744" y="1743631"/>
            <a:ext cx="3541394" cy="4025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F160DBF6-2D00-E04E-B57C-820F101E89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411" y="469762"/>
            <a:ext cx="9182100" cy="38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>
                <a:solidFill>
                  <a:srgbClr val="2E5A71"/>
                </a:solidFill>
              </a:defRPr>
            </a:lvl1pPr>
          </a:lstStyle>
          <a:p>
            <a:pPr lvl="0"/>
            <a:r>
              <a:rPr lang="en-GB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64949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8">
            <a:extLst>
              <a:ext uri="{FF2B5EF4-FFF2-40B4-BE49-F238E27FC236}">
                <a16:creationId xmlns:a16="http://schemas.microsoft.com/office/drawing/2014/main" id="{3B4BAA46-1A30-2849-B09C-BD3B0B8199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2662" y="1767605"/>
            <a:ext cx="10658475" cy="4001370"/>
          </a:xfrm>
          <a:prstGeom prst="rect">
            <a:avLst/>
          </a:prstGeom>
        </p:spPr>
        <p:txBody>
          <a:bodyPr numCol="2" spcCol="180000"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8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6B7311AC-8B5A-6A4C-B463-4B9168CC88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411" y="469762"/>
            <a:ext cx="9182100" cy="38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>
                <a:solidFill>
                  <a:srgbClr val="2E5A71"/>
                </a:solidFill>
              </a:defRPr>
            </a:lvl1pPr>
          </a:lstStyle>
          <a:p>
            <a:pPr lvl="0"/>
            <a:r>
              <a:rPr lang="en-GB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95694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E15C8282-B093-0F48-82E0-48F7BD92C7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411" y="469762"/>
            <a:ext cx="9182100" cy="38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>
                <a:solidFill>
                  <a:srgbClr val="2E5A71"/>
                </a:solidFill>
              </a:defRPr>
            </a:lvl1pPr>
          </a:lstStyle>
          <a:p>
            <a:pPr lvl="0"/>
            <a:r>
              <a:rPr lang="en-GB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05801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07635-06FE-0C43-958A-67A1C3403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BD9C3-1A06-244D-83A9-FB39E2558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12" indent="0" algn="ctr">
              <a:buNone/>
              <a:defRPr sz="2000"/>
            </a:lvl2pPr>
            <a:lvl3pPr marL="914225" indent="0" algn="ctr">
              <a:buNone/>
              <a:defRPr sz="1800"/>
            </a:lvl3pPr>
            <a:lvl4pPr marL="1371337" indent="0" algn="ctr">
              <a:buNone/>
              <a:defRPr sz="1600"/>
            </a:lvl4pPr>
            <a:lvl5pPr marL="1828449" indent="0" algn="ctr">
              <a:buNone/>
              <a:defRPr sz="1600"/>
            </a:lvl5pPr>
            <a:lvl6pPr marL="2285561" indent="0" algn="ctr">
              <a:buNone/>
              <a:defRPr sz="1600"/>
            </a:lvl6pPr>
            <a:lvl7pPr marL="2742674" indent="0" algn="ctr">
              <a:buNone/>
              <a:defRPr sz="1600"/>
            </a:lvl7pPr>
            <a:lvl8pPr marL="3199785" indent="0" algn="ctr">
              <a:buNone/>
              <a:defRPr sz="1600"/>
            </a:lvl8pPr>
            <a:lvl9pPr marL="365689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72FCF-7F07-524D-9CC9-8AEBC934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8905-E2B4-A24D-AC50-D5486BAA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0CD49-641E-C540-BE20-950777D8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8B06BDF-175B-4067-ADE4-B3CB2C7FF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7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Shape, rectangle&#10;&#10;Description automatically generated">
            <a:extLst>
              <a:ext uri="{FF2B5EF4-FFF2-40B4-BE49-F238E27FC236}">
                <a16:creationId xmlns:a16="http://schemas.microsoft.com/office/drawing/2014/main" id="{56C2F53B-9A26-8343-8E46-151CA36ABC4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6760" y="6299084"/>
            <a:ext cx="736600" cy="35560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DDFDA61-65BA-0441-9EF9-4318B673B858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8529"/>
            <a:ext cx="11090275" cy="0"/>
          </a:xfrm>
          <a:prstGeom prst="line">
            <a:avLst/>
          </a:prstGeom>
          <a:ln w="6350">
            <a:solidFill>
              <a:srgbClr val="2E5A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5D2CC54-4444-4243-9896-88B731AA1CF4}"/>
              </a:ext>
            </a:extLst>
          </p:cNvPr>
          <p:cNvGrpSpPr/>
          <p:nvPr userDrawn="1"/>
        </p:nvGrpSpPr>
        <p:grpSpPr>
          <a:xfrm>
            <a:off x="9061236" y="6343533"/>
            <a:ext cx="2579902" cy="266700"/>
            <a:chOff x="5273308" y="3707601"/>
            <a:chExt cx="2579902" cy="266700"/>
          </a:xfrm>
        </p:grpSpPr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707F51ED-3F73-6F48-A557-093A5A7D91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738896" y="3753253"/>
              <a:ext cx="476250" cy="175396"/>
            </a:xfrm>
            <a:prstGeom prst="rect">
              <a:avLst/>
            </a:prstGeom>
          </p:spPr>
        </p:pic>
        <p:pic>
          <p:nvPicPr>
            <p:cNvPr id="40" name="Picture 3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id="{5E43EFCE-40F7-7548-BD4D-2752F70D4B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73308" y="3707601"/>
              <a:ext cx="368300" cy="266700"/>
            </a:xfrm>
            <a:prstGeom prst="rect">
              <a:avLst/>
            </a:prstGeom>
          </p:spPr>
        </p:pic>
        <p:pic>
          <p:nvPicPr>
            <p:cNvPr id="42" name="Picture 41" descr="Logo, company name&#10;&#10;Description automatically generated">
              <a:extLst>
                <a:ext uri="{FF2B5EF4-FFF2-40B4-BE49-F238E27FC236}">
                  <a16:creationId xmlns:a16="http://schemas.microsoft.com/office/drawing/2014/main" id="{AFDDD2D8-3BA8-9144-9A3A-0A191DB874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12434" y="3726651"/>
              <a:ext cx="368300" cy="228600"/>
            </a:xfrm>
            <a:prstGeom prst="rect">
              <a:avLst/>
            </a:prstGeom>
          </p:spPr>
        </p:pic>
        <p:pic>
          <p:nvPicPr>
            <p:cNvPr id="44" name="Picture 43" descr="Text&#10;&#10;Description automatically generated">
              <a:extLst>
                <a:ext uri="{FF2B5EF4-FFF2-40B4-BE49-F238E27FC236}">
                  <a16:creationId xmlns:a16="http://schemas.microsoft.com/office/drawing/2014/main" id="{5A514B9B-6866-E14E-B890-2FBE2B17C7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78022" y="3752051"/>
              <a:ext cx="508000" cy="177800"/>
            </a:xfrm>
            <a:prstGeom prst="rect">
              <a:avLst/>
            </a:prstGeom>
          </p:spPr>
        </p:pic>
        <p:pic>
          <p:nvPicPr>
            <p:cNvPr id="46" name="Picture 45" descr="A picture containing text, screenshot&#10;&#10;Description automatically generated">
              <a:extLst>
                <a:ext uri="{FF2B5EF4-FFF2-40B4-BE49-F238E27FC236}">
                  <a16:creationId xmlns:a16="http://schemas.microsoft.com/office/drawing/2014/main" id="{B76D13D9-B4A2-9841-9336-6579D09C3A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83310" y="3752051"/>
              <a:ext cx="469900" cy="177800"/>
            </a:xfrm>
            <a:prstGeom prst="rect">
              <a:avLst/>
            </a:prstGeom>
          </p:spPr>
        </p:pic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A72016-E9A7-4359-98E2-54866ECF7904}"/>
              </a:ext>
            </a:extLst>
          </p:cNvPr>
          <p:cNvCxnSpPr>
            <a:cxnSpLocks/>
          </p:cNvCxnSpPr>
          <p:nvPr userDrawn="1"/>
        </p:nvCxnSpPr>
        <p:spPr>
          <a:xfrm>
            <a:off x="550863" y="988774"/>
            <a:ext cx="9733649" cy="0"/>
          </a:xfrm>
          <a:prstGeom prst="line">
            <a:avLst/>
          </a:prstGeom>
          <a:ln w="6350">
            <a:solidFill>
              <a:srgbClr val="FDC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55C8BC80-CAEE-4188-B709-71458119A1EF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407821" y="505870"/>
            <a:ext cx="1233317" cy="38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5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6">
          <p15:clr>
            <a:srgbClr val="F26B43"/>
          </p15:clr>
        </p15:guide>
        <p15:guide id="2" pos="347">
          <p15:clr>
            <a:srgbClr val="F26B43"/>
          </p15:clr>
        </p15:guide>
        <p15:guide id="3" pos="7333">
          <p15:clr>
            <a:srgbClr val="F26B43"/>
          </p15:clr>
        </p15:guide>
        <p15:guide id="4" orient="horz" pos="3634">
          <p15:clr>
            <a:srgbClr val="F26B43"/>
          </p15:clr>
        </p15:guide>
        <p15:guide id="5" pos="1391">
          <p15:clr>
            <a:srgbClr val="F26B43"/>
          </p15:clr>
        </p15:guide>
        <p15:guide id="6" pos="1527">
          <p15:clr>
            <a:srgbClr val="F26B43"/>
          </p15:clr>
        </p15:guide>
        <p15:guide id="7" pos="2593">
          <p15:clr>
            <a:srgbClr val="F26B43"/>
          </p15:clr>
        </p15:guide>
        <p15:guide id="8" pos="2729">
          <p15:clr>
            <a:srgbClr val="F26B43"/>
          </p15:clr>
        </p15:guide>
        <p15:guide id="9" pos="3772">
          <p15:clr>
            <a:srgbClr val="F26B43"/>
          </p15:clr>
        </p15:guide>
        <p15:guide id="10" pos="3908">
          <p15:clr>
            <a:srgbClr val="F26B43"/>
          </p15:clr>
        </p15:guide>
        <p15:guide id="11" pos="4951">
          <p15:clr>
            <a:srgbClr val="F26B43"/>
          </p15:clr>
        </p15:guide>
        <p15:guide id="12" pos="5087">
          <p15:clr>
            <a:srgbClr val="F26B43"/>
          </p15:clr>
        </p15:guide>
        <p15:guide id="13" pos="6131">
          <p15:clr>
            <a:srgbClr val="F26B43"/>
          </p15:clr>
        </p15:guide>
        <p15:guide id="14" pos="6267">
          <p15:clr>
            <a:srgbClr val="F26B43"/>
          </p15:clr>
        </p15:guide>
        <p15:guide id="15" orient="horz" pos="1094">
          <p15:clr>
            <a:srgbClr val="F26B43"/>
          </p15:clr>
        </p15:guide>
        <p15:guide id="16" pos="6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CE151-4E6E-1BCC-AE7B-7F513B63A5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/>
              <a:t>Vision Statement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3CC57A-E506-DED9-98C7-7FD2975CD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26" y="1884480"/>
            <a:ext cx="4188480" cy="26593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30242F-E323-A92F-F0D0-9C664ADD82B8}"/>
              </a:ext>
            </a:extLst>
          </p:cNvPr>
          <p:cNvSpPr txBox="1"/>
          <p:nvPr/>
        </p:nvSpPr>
        <p:spPr>
          <a:xfrm>
            <a:off x="5626273" y="1873684"/>
            <a:ext cx="5709781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Arial"/>
              </a:rPr>
              <a:t>We want all pupils to access the most current technology. We want them to learn the skills that matter so they can apply them in a forever changing digital world. </a:t>
            </a: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9768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A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E5A70"/>
      </a:accent1>
      <a:accent2>
        <a:srgbClr val="FCC300"/>
      </a:accent2>
      <a:accent3>
        <a:srgbClr val="74B84C"/>
      </a:accent3>
      <a:accent4>
        <a:srgbClr val="E65C5C"/>
      </a:accent4>
      <a:accent5>
        <a:srgbClr val="3CC5FF"/>
      </a:accent5>
      <a:accent6>
        <a:srgbClr val="28348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. EAS Powerpoint Template Full (English Medium)" id="{A5BB5F68-6631-420D-830D-4908B4A6D084}" vid="{477596A0-82FA-4A4A-87BC-0CB09A0668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Coombs (Crownbridge Special School)</dc:creator>
  <cp:lastModifiedBy>Jessica Coombs (Crownbridge Special School)</cp:lastModifiedBy>
  <cp:revision>1</cp:revision>
  <dcterms:created xsi:type="dcterms:W3CDTF">2024-06-13T11:38:52Z</dcterms:created>
  <dcterms:modified xsi:type="dcterms:W3CDTF">2024-06-13T11:39:50Z</dcterms:modified>
</cp:coreProperties>
</file>